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1" r:id="rId4"/>
    <p:sldId id="280" r:id="rId5"/>
    <p:sldId id="279" r:id="rId6"/>
    <p:sldId id="278" r:id="rId7"/>
    <p:sldId id="290" r:id="rId8"/>
    <p:sldId id="289" r:id="rId9"/>
    <p:sldId id="288" r:id="rId10"/>
    <p:sldId id="287" r:id="rId11"/>
    <p:sldId id="286" r:id="rId12"/>
    <p:sldId id="285" r:id="rId13"/>
    <p:sldId id="284" r:id="rId14"/>
    <p:sldId id="296" r:id="rId15"/>
    <p:sldId id="295" r:id="rId16"/>
    <p:sldId id="294" r:id="rId17"/>
    <p:sldId id="293" r:id="rId18"/>
    <p:sldId id="292" r:id="rId19"/>
    <p:sldId id="291" r:id="rId20"/>
    <p:sldId id="319" r:id="rId21"/>
    <p:sldId id="318" r:id="rId22"/>
    <p:sldId id="316" r:id="rId23"/>
    <p:sldId id="315" r:id="rId24"/>
    <p:sldId id="314" r:id="rId25"/>
    <p:sldId id="313" r:id="rId26"/>
    <p:sldId id="312" r:id="rId27"/>
    <p:sldId id="311" r:id="rId28"/>
    <p:sldId id="30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E6B9-3CCF-4965-A7EE-24EE2920A84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4195-442D-44BC-8CB7-890962739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5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E6B9-3CCF-4965-A7EE-24EE2920A84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4195-442D-44BC-8CB7-890962739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1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E6B9-3CCF-4965-A7EE-24EE2920A84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4195-442D-44BC-8CB7-890962739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E6B9-3CCF-4965-A7EE-24EE2920A84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4195-442D-44BC-8CB7-890962739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9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E6B9-3CCF-4965-A7EE-24EE2920A84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4195-442D-44BC-8CB7-890962739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9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E6B9-3CCF-4965-A7EE-24EE2920A84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4195-442D-44BC-8CB7-890962739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4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E6B9-3CCF-4965-A7EE-24EE2920A84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4195-442D-44BC-8CB7-890962739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3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E6B9-3CCF-4965-A7EE-24EE2920A84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4195-442D-44BC-8CB7-890962739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2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E6B9-3CCF-4965-A7EE-24EE2920A84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4195-442D-44BC-8CB7-890962739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E6B9-3CCF-4965-A7EE-24EE2920A84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4195-442D-44BC-8CB7-890962739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2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E6B9-3CCF-4965-A7EE-24EE2920A84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4195-442D-44BC-8CB7-890962739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8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E6B9-3CCF-4965-A7EE-24EE2920A84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C4195-442D-44BC-8CB7-890962739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0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lleascorner.weebly.com/" TargetMode="External"/><Relationship Id="rId2" Type="http://schemas.openxmlformats.org/officeDocument/2006/relationships/hyperlink" Target="mailto:dcollea@northsalemschools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1663"/>
            <a:ext cx="9144000" cy="1316037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Parents!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33662"/>
            <a:ext cx="9144000" cy="3411537"/>
          </a:xfrm>
        </p:spPr>
        <p:txBody>
          <a:bodyPr>
            <a:normAutofit fontScale="55000" lnSpcReduction="20000"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 Collea</a:t>
            </a:r>
          </a:p>
          <a:p>
            <a:r>
              <a:rPr lang="en-US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J.V. </a:t>
            </a:r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Softball Coach</a:t>
            </a:r>
          </a:p>
          <a:p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North Salem Middle/High S</a:t>
            </a:r>
            <a:r>
              <a:rPr lang="en-US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chool</a:t>
            </a:r>
            <a:endParaRPr lang="en-US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 Phone</a:t>
            </a:r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914-960-1058</a:t>
            </a:r>
          </a:p>
          <a:p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5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dcollea@northsalemschools.org</a:t>
            </a:r>
            <a:endParaRPr lang="en-US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 Website at: </a:t>
            </a:r>
            <a:r>
              <a:rPr lang="en-US" sz="58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http://colleascorner.weebly.com/</a:t>
            </a:r>
            <a:endParaRPr lang="en-US" sz="5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0100" y="165100"/>
            <a:ext cx="106807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 Goals: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Assist your daughter in becoming a STRONG young woman!</a:t>
            </a:r>
          </a:p>
          <a:p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Discipline (on and off the field) - STUDENT athletes</a:t>
            </a: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Become a student of the game.</a:t>
            </a:r>
          </a:p>
        </p:txBody>
      </p:sp>
    </p:spTree>
    <p:extLst>
      <p:ext uri="{BB962C8B-B14F-4D97-AF65-F5344CB8AC3E}">
        <p14:creationId xmlns:p14="http://schemas.microsoft.com/office/powerpoint/2010/main" val="265930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0100" y="165100"/>
            <a:ext cx="106807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 Goals: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Assist your daughter in becoming a STRONG young woman!</a:t>
            </a:r>
          </a:p>
          <a:p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Discipline (on and off the field) - STUDENT athletes</a:t>
            </a: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Become a student of the game.</a:t>
            </a:r>
          </a:p>
          <a:p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 a team player and a good sport…ROOTS </a:t>
            </a: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especting Rules, </a:t>
            </a:r>
            <a:r>
              <a:rPr lang="en-US" sz="28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pponents, </a:t>
            </a:r>
            <a:r>
              <a:rPr lang="en-US" sz="28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fficials, </a:t>
            </a:r>
            <a:r>
              <a:rPr lang="en-US" sz="28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eammates and </a:t>
            </a:r>
            <a:r>
              <a:rPr lang="en-US" sz="28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elf)</a:t>
            </a:r>
          </a:p>
        </p:txBody>
      </p:sp>
    </p:spTree>
    <p:extLst>
      <p:ext uri="{BB962C8B-B14F-4D97-AF65-F5344CB8AC3E}">
        <p14:creationId xmlns:p14="http://schemas.microsoft.com/office/powerpoint/2010/main" val="127461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0100" y="165100"/>
            <a:ext cx="106807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 Goals: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Assist your daughter in becoming a STRONG young woman!</a:t>
            </a:r>
          </a:p>
          <a:p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Discipline (on and off the field) - STUDENT athletes</a:t>
            </a: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Become a student of the game.</a:t>
            </a:r>
          </a:p>
          <a:p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 a team player and a good sport…ROOTS </a:t>
            </a: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especting Rules, </a:t>
            </a:r>
            <a:r>
              <a:rPr lang="en-US" sz="28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pponents, </a:t>
            </a:r>
            <a:r>
              <a:rPr lang="en-US" sz="28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fficials, </a:t>
            </a:r>
            <a:r>
              <a:rPr lang="en-US" sz="28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eammates and </a:t>
            </a:r>
            <a:r>
              <a:rPr lang="en-US" sz="28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elf)</a:t>
            </a:r>
          </a:p>
          <a:p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Love the sport and want to return next season.</a:t>
            </a:r>
          </a:p>
        </p:txBody>
      </p:sp>
    </p:spTree>
    <p:extLst>
      <p:ext uri="{BB962C8B-B14F-4D97-AF65-F5344CB8AC3E}">
        <p14:creationId xmlns:p14="http://schemas.microsoft.com/office/powerpoint/2010/main" val="242052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0100" y="165100"/>
            <a:ext cx="106807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 Goals: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Assist your daughter in becoming a STRONG young woman!</a:t>
            </a:r>
          </a:p>
          <a:p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Discipline (on and off the field) - STUDENT athletes</a:t>
            </a: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Become a student of the game.</a:t>
            </a:r>
          </a:p>
          <a:p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 a team player and a good sport…ROOTS </a:t>
            </a: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especting Rules, </a:t>
            </a:r>
            <a:r>
              <a:rPr lang="en-US" sz="28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pponents, </a:t>
            </a:r>
            <a:r>
              <a:rPr lang="en-US" sz="28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fficials, </a:t>
            </a:r>
            <a:r>
              <a:rPr lang="en-US" sz="28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eammates and </a:t>
            </a:r>
            <a:r>
              <a:rPr lang="en-US" sz="28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elf)</a:t>
            </a:r>
          </a:p>
          <a:p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Love the sport and want to return next season.</a:t>
            </a:r>
          </a:p>
          <a:p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Have FUN!</a:t>
            </a:r>
          </a:p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78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028700"/>
            <a:ext cx="1071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	Team Selection</a:t>
            </a:r>
            <a:endParaRPr lang="en-US" sz="4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8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028700"/>
            <a:ext cx="10718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	Team Selection</a:t>
            </a:r>
            <a:endParaRPr lang="en-US" sz="4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Tryouts begin Monday, March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24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PQ.</a:t>
            </a:r>
          </a:p>
        </p:txBody>
      </p:sp>
    </p:spTree>
    <p:extLst>
      <p:ext uri="{BB962C8B-B14F-4D97-AF65-F5344CB8AC3E}">
        <p14:creationId xmlns:p14="http://schemas.microsoft.com/office/powerpoint/2010/main" val="55001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028700"/>
            <a:ext cx="10718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	Team Selection</a:t>
            </a:r>
            <a:endParaRPr lang="en-US" sz="4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Tryouts begin Monday, March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24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PQ.</a:t>
            </a:r>
          </a:p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Team selection and playing time will be based on the following criteria:</a:t>
            </a:r>
          </a:p>
        </p:txBody>
      </p:sp>
    </p:spTree>
    <p:extLst>
      <p:ext uri="{BB962C8B-B14F-4D97-AF65-F5344CB8AC3E}">
        <p14:creationId xmlns:p14="http://schemas.microsoft.com/office/powerpoint/2010/main" val="323839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028700"/>
            <a:ext cx="10718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	Team Selection</a:t>
            </a:r>
            <a:endParaRPr lang="en-US" sz="4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Tryouts begin Monday, March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24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PQ.</a:t>
            </a:r>
          </a:p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Team selection and playing time will be based on the following criteria:</a:t>
            </a:r>
          </a:p>
          <a:p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(1)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Attitude</a:t>
            </a:r>
          </a:p>
        </p:txBody>
      </p:sp>
    </p:spTree>
    <p:extLst>
      <p:ext uri="{BB962C8B-B14F-4D97-AF65-F5344CB8AC3E}">
        <p14:creationId xmlns:p14="http://schemas.microsoft.com/office/powerpoint/2010/main" val="334273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028700"/>
            <a:ext cx="10718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	Team Selection</a:t>
            </a:r>
            <a:endParaRPr lang="en-US" sz="4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Tryouts begin Monday, March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24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PQ.</a:t>
            </a:r>
          </a:p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Team selection and playing time will be based on the following criteria:</a:t>
            </a:r>
          </a:p>
          <a:p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(1)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Attitude</a:t>
            </a:r>
          </a:p>
          <a:p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(2)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Effort</a:t>
            </a:r>
          </a:p>
        </p:txBody>
      </p:sp>
    </p:spTree>
    <p:extLst>
      <p:ext uri="{BB962C8B-B14F-4D97-AF65-F5344CB8AC3E}">
        <p14:creationId xmlns:p14="http://schemas.microsoft.com/office/powerpoint/2010/main" val="325705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028700"/>
            <a:ext cx="107188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	Team Selection</a:t>
            </a:r>
            <a:endParaRPr lang="en-US" sz="4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Tryouts begin Monday, March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24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PQ.</a:t>
            </a:r>
          </a:p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Team selection and playing time will be based on the following criteria:</a:t>
            </a:r>
          </a:p>
          <a:p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(1)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Attitude</a:t>
            </a:r>
          </a:p>
          <a:p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(2)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Effort</a:t>
            </a:r>
          </a:p>
          <a:p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(3)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Ability</a:t>
            </a:r>
          </a:p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86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0100" y="177800"/>
            <a:ext cx="1068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</a:t>
            </a:r>
            <a:r>
              <a:rPr lang="en-US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Coaching Experience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5575" marR="0" indent="-155575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74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2300" y="266700"/>
            <a:ext cx="11176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	What to do before tryouts on Monday, March </a:t>
            </a: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3600" b="1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5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2300" y="266700"/>
            <a:ext cx="11176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	What to do before tryouts on Monday, March </a:t>
            </a: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3600" b="1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Get all necessary documents to the Athletic Office and be cleared for participation.	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0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2300" y="266700"/>
            <a:ext cx="11176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	What to do before tryouts on Monday, March </a:t>
            </a: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3600" b="1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Get all necessary documents to the Athletic Office and be cleared for participation.	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Register for Family ID</a:t>
            </a:r>
          </a:p>
          <a:p>
            <a:pPr defTabSz="274320"/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5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2300" y="266700"/>
            <a:ext cx="11176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	What to do before tryouts on Monday, March </a:t>
            </a: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3600" b="1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Get all necessary documents to the Athletic Office and be cleared for participation.	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Register for Family ID</a:t>
            </a:r>
          </a:p>
          <a:p>
            <a:pPr defTabSz="274320"/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Get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of your softball equipment in order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43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2300" y="266700"/>
            <a:ext cx="11176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	What to do before tryouts on Monday, March </a:t>
            </a: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3600" b="1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Get all necessary documents to the Athletic Office and be cleared for participation.	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Register for Family ID</a:t>
            </a:r>
          </a:p>
          <a:p>
            <a:pPr defTabSz="274320"/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Get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of your softball equipment in order.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Glove - make sure it is conditioned with glove oil or Edge shaving gel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99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2300" y="266700"/>
            <a:ext cx="11176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	What to do before tryouts on Monday, March </a:t>
            </a: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3600" b="1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Get all necessary documents to the Athletic Office and be cleared for participation.	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Register for Family ID</a:t>
            </a:r>
          </a:p>
          <a:p>
            <a:pPr defTabSz="274320"/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Get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of your softball equipment in order.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Glove - make sure it is conditioned with glove oil or Edge shaving gel.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Bat and batting gloves.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US" sz="4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2300" y="266700"/>
            <a:ext cx="11176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	What to do before tryouts on Monday, March </a:t>
            </a: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3600" b="1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Get all necessary documents to the Athletic Office and be cleared for participation.	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Register for Family ID</a:t>
            </a:r>
          </a:p>
          <a:p>
            <a:pPr defTabSz="274320"/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Get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of your softball equipment in order.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Glove - make sure it is conditioned with glove oil or Edge shaving gel.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Bat and batting gloves.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(c)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Duffle bag should contain each of the following: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0" lvl="3" indent="-342900" defTabSz="274320"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turtleneck or mock turtleneck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0" lvl="3" indent="-342900" defTabSz="274320"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fleece / sweatshirt / waterproof jacket or pullover / sweat and or wind pants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0" lvl="3" indent="-342900" defTabSz="274320"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Indoor / outdoor clothing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0" lvl="3" indent="-342900" defTabSz="274320"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sneakers AND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cleats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2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2300" y="266700"/>
            <a:ext cx="11176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	What to do before tryouts on Monday, March </a:t>
            </a: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3600" b="1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Get all necessary documents to the Athletic Office and be cleared for participation.	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Register for Family ID</a:t>
            </a:r>
          </a:p>
          <a:p>
            <a:pPr defTabSz="274320"/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Get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of your softball equipment in order.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Glove - make sure it is conditioned with glove oil or Edge shaving gel.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Bat and batting gloves.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74320"/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(c)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Duffle bag should contain each of the following: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0" lvl="3" indent="-342900" defTabSz="274320"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turtleneck or mock turtleneck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0" lvl="3" indent="-342900" defTabSz="274320"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fleece / sweatshirt / waterproof jacket or pullover / sweat and or wind pants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0" lvl="3" indent="-342900" defTabSz="274320"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Indoor / outdoor clothing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0" lvl="3" indent="-342900" defTabSz="274320"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sneakers AND cleats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marR="0" indent="0" defTabSz="27432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274320"/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Dressing in LAYERS and STAYING DRY is VITAL when playing in cold weather!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COTTON is the ENEMY!</a:t>
            </a:r>
            <a:endParaRPr lang="en-US" sz="4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0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question mar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474" y="304799"/>
            <a:ext cx="6146801" cy="614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27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0100" y="177800"/>
            <a:ext cx="106807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</a:t>
            </a:r>
            <a:r>
              <a:rPr lang="en-US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Coaching Experience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5575" marR="0" indent="-155575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August 1991 - June 1998</a:t>
            </a:r>
            <a:endParaRPr lang="en-US" sz="20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Fallsburg Central School: Fallsburg, New York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Head Coach: Varsity Alpine Skiing / Modified - Varsity Baseball and Softball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1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0100" y="177800"/>
            <a:ext cx="106807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</a:t>
            </a:r>
            <a:r>
              <a:rPr lang="en-US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Coaching Experience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5575" marR="0" indent="-155575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August 1991 - June 1998</a:t>
            </a:r>
            <a:endParaRPr lang="en-US" sz="20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Fallsburg Central School: Fallsburg, New York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Head Coach: Varsity Alpine Skiing / Modified - Varsity Baseball and Softball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1998 - July 2000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American International School of Budapest: Budapest Hungary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Head Coach: Middle School Softball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05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0100" y="177800"/>
            <a:ext cx="106807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</a:t>
            </a:r>
            <a:r>
              <a:rPr lang="en-US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Coaching Experience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5575" marR="0" indent="-155575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August 1991 - June 1998</a:t>
            </a:r>
            <a:endParaRPr lang="en-US" sz="20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Fallsburg Central School: Fallsburg, New York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Head Coach: Varsity Alpine Skiing / Modified - Varsity Baseball and Softball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1998 - July 2000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American International School of Budapest: Budapest Hungary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Head Coach: Middle School Softball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August 2000 – June 2003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South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Colonie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High School: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Colonie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New York.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Head Coach: Freshman Softball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43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0100" y="177800"/>
            <a:ext cx="106807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</a:t>
            </a:r>
            <a:r>
              <a:rPr lang="en-US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Coaching Experience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5575" marR="0" indent="-155575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August 1991 - June 1998</a:t>
            </a:r>
            <a:endParaRPr lang="en-US" sz="20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Fallsburg Central School: Fallsburg, New York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Head Coach: Varsity Alpine Skiing / Modified - Varsity Baseball and Softball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1998 - July 2000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American International School of Budapest: Budapest Hungary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Head Coach: Middle School Softball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August 2000 – June 2003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South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Colonie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High School: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Colonie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New York.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Head Coach: Freshman Softball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August 2003 – June 2009 / November 2016 - present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North Salem Central School: North Salem, New York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Head Coach: Varsity Alpine Skiing/ Modified - JV Softball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00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0100" y="165100"/>
            <a:ext cx="1068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 Goals: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8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0100" y="165100"/>
            <a:ext cx="10680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 Goals: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Assist your daughter in becoming a STRONG young woman!</a:t>
            </a:r>
          </a:p>
        </p:txBody>
      </p:sp>
    </p:spTree>
    <p:extLst>
      <p:ext uri="{BB962C8B-B14F-4D97-AF65-F5344CB8AC3E}">
        <p14:creationId xmlns:p14="http://schemas.microsoft.com/office/powerpoint/2010/main" val="151816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0100" y="165100"/>
            <a:ext cx="10680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 Goals: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Assist your daughter in becoming a STRONG young woman!</a:t>
            </a:r>
          </a:p>
          <a:p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Discipline (on and off the field) - STUDENT athletes</a:t>
            </a:r>
          </a:p>
        </p:txBody>
      </p:sp>
    </p:spTree>
    <p:extLst>
      <p:ext uri="{BB962C8B-B14F-4D97-AF65-F5344CB8AC3E}">
        <p14:creationId xmlns:p14="http://schemas.microsoft.com/office/powerpoint/2010/main" val="14762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104</Words>
  <Application>Microsoft Office PowerPoint</Application>
  <PresentationFormat>Widescreen</PresentationFormat>
  <Paragraphs>205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Times New Roman</vt:lpstr>
      <vt:lpstr>Office Theme</vt:lpstr>
      <vt:lpstr>Welcome Parents!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Parents!</dc:title>
  <dc:creator>Dan collea</dc:creator>
  <cp:lastModifiedBy>Dan collea</cp:lastModifiedBy>
  <cp:revision>12</cp:revision>
  <dcterms:created xsi:type="dcterms:W3CDTF">2017-03-13T17:41:28Z</dcterms:created>
  <dcterms:modified xsi:type="dcterms:W3CDTF">2019-03-11T22:53:37Z</dcterms:modified>
</cp:coreProperties>
</file>