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1" r:id="rId3"/>
    <p:sldId id="293" r:id="rId4"/>
    <p:sldId id="295" r:id="rId5"/>
    <p:sldId id="297" r:id="rId6"/>
    <p:sldId id="299" r:id="rId7"/>
    <p:sldId id="301" r:id="rId8"/>
    <p:sldId id="319" r:id="rId9"/>
    <p:sldId id="303" r:id="rId10"/>
    <p:sldId id="321" r:id="rId11"/>
    <p:sldId id="307" r:id="rId12"/>
    <p:sldId id="309" r:id="rId13"/>
    <p:sldId id="310" r:id="rId14"/>
    <p:sldId id="320" r:id="rId15"/>
    <p:sldId id="31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7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7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4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8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1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0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4F8AB-AE18-4A9F-BBD8-EED5603C0E2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32D3-6067-4B12-B3A0-FA61B0386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Claim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state, assert, or maintain that something is true.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7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Distinguish/Contrast</a:t>
            </a:r>
            <a:endParaRPr lang="en-US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show the difference between 2 or more thing or events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0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point out similarities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tell how to, give the meaning of, give reasons for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4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name, list or give an example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9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4" y="2594344"/>
            <a:ext cx="11299831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write about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detail, taking into account different ideas and opinions.</a:t>
            </a:r>
          </a:p>
        </p:txBody>
      </p:sp>
    </p:spTree>
    <p:extLst>
      <p:ext uri="{BB962C8B-B14F-4D97-AF65-F5344CB8AC3E}">
        <p14:creationId xmlns:p14="http://schemas.microsoft.com/office/powerpoint/2010/main" val="9946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tell the main idea, tell the beginning, middle and end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give a meaning for a word or phrase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to give a picture of something in words.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Justify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give a reason for something, show to be right.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say what will happen in the future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consequence that can be positive or negative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back up your answer with data or evidence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1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break into parts, tell about the parts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805" y="1122363"/>
            <a:ext cx="9144000" cy="1429451"/>
          </a:xfrm>
        </p:spPr>
        <p:txBody>
          <a:bodyPr>
            <a:noAutofit/>
          </a:bodyPr>
          <a:lstStyle/>
          <a:p>
            <a:pPr algn="l"/>
            <a:r>
              <a:rPr lang="en-US" sz="9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Evaulate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805" y="2594344"/>
            <a:ext cx="11171274" cy="1919177"/>
          </a:xfrm>
        </p:spPr>
        <p:txBody>
          <a:bodyPr>
            <a:normAutofit/>
          </a:bodyPr>
          <a:lstStyle/>
          <a:p>
            <a:pPr algn="l"/>
            <a:r>
              <a:rPr lang="en-US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judge it, tell the good and the bad</a:t>
            </a:r>
            <a:endParaRPr lang="en-US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166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Claim</vt:lpstr>
      <vt:lpstr>Define</vt:lpstr>
      <vt:lpstr>Describe</vt:lpstr>
      <vt:lpstr>Justify</vt:lpstr>
      <vt:lpstr>Predict</vt:lpstr>
      <vt:lpstr>Effect</vt:lpstr>
      <vt:lpstr>Support</vt:lpstr>
      <vt:lpstr>Analyze</vt:lpstr>
      <vt:lpstr>Evaulate</vt:lpstr>
      <vt:lpstr>Distinguish/Contrast</vt:lpstr>
      <vt:lpstr>Compare</vt:lpstr>
      <vt:lpstr>Explain</vt:lpstr>
      <vt:lpstr>Identify</vt:lpstr>
      <vt:lpstr>Discuss</vt:lpstr>
      <vt:lpstr>Summarize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</dc:title>
  <dc:creator>Dan collea</dc:creator>
  <cp:lastModifiedBy>Dan collea</cp:lastModifiedBy>
  <cp:revision>8</cp:revision>
  <dcterms:created xsi:type="dcterms:W3CDTF">2016-09-09T11:21:36Z</dcterms:created>
  <dcterms:modified xsi:type="dcterms:W3CDTF">2016-09-09T12:32:51Z</dcterms:modified>
</cp:coreProperties>
</file>